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85" d="100"/>
          <a:sy n="85" d="100"/>
        </p:scale>
        <p:origin x="30" y="303"/>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11:20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11:20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30C3EC1B-B607-4D98-88B6-4CB00269B6A2}"/>
              </a:ext>
            </a:extLst>
          </p:cNvPr>
          <p:cNvSpPr>
            <a:spLocks noGrp="1"/>
          </p:cNvSpPr>
          <p:nvPr>
            <p:ph type="body" sz="quarter" idx="12"/>
          </p:nvPr>
        </p:nvSpPr>
        <p:spPr>
          <a:xfrm>
            <a:off x="1546860" y="3046743"/>
            <a:ext cx="5510213" cy="307777"/>
          </a:xfrm>
        </p:spPr>
        <p:txBody>
          <a:bodyPr/>
          <a:lstStyle/>
          <a:p>
            <a:r>
              <a:rPr lang="es-ES" dirty="0"/>
              <a:t>Sergio </a:t>
            </a:r>
            <a:r>
              <a:rPr lang="es-ES" dirty="0" err="1"/>
              <a:t>Gallardo</a:t>
            </a:r>
            <a:r>
              <a:rPr lang="es-ES" dirty="0"/>
              <a:t> Sales	</a:t>
            </a:r>
          </a:p>
        </p:txBody>
      </p:sp>
      <p:sp>
        <p:nvSpPr>
          <p:cNvPr id="10" name="Marcador de texto 3">
            <a:extLst>
              <a:ext uri="{FF2B5EF4-FFF2-40B4-BE49-F238E27FC236}">
                <a16:creationId xmlns:a16="http://schemas.microsoft.com/office/drawing/2014/main" id="{A2376C2E-78CF-4557-86A6-8E924BF7C64F}"/>
              </a:ext>
            </a:extLst>
          </p:cNvPr>
          <p:cNvSpPr>
            <a:spLocks noGrp="1"/>
          </p:cNvSpPr>
          <p:nvPr>
            <p:ph type="body" sz="quarter" idx="15"/>
          </p:nvPr>
        </p:nvSpPr>
        <p:spPr>
          <a:xfrm>
            <a:off x="1546856" y="3370401"/>
            <a:ext cx="5510213" cy="276999"/>
          </a:xfrm>
        </p:spPr>
        <p:txBody>
          <a:bodyPr/>
          <a:lstStyle/>
          <a:p>
            <a:r>
              <a:rPr lang="fr-FR" dirty="0"/>
              <a:t>Cloud Analytics Consultant en MDW</a:t>
            </a:r>
            <a:endParaRPr lang="es-ES" dirty="0"/>
          </a:p>
        </p:txBody>
      </p:sp>
      <p:pic>
        <p:nvPicPr>
          <p:cNvPr id="13" name="Imagen 20">
            <a:extLst>
              <a:ext uri="{FF2B5EF4-FFF2-40B4-BE49-F238E27FC236}">
                <a16:creationId xmlns:a16="http://schemas.microsoft.com/office/drawing/2014/main" id="{D46ECDEE-853B-44F9-AAFF-273ED2786C50}"/>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Cómo la IA me ayuda a organizar mis facturas</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Sergio </a:t>
            </a:r>
            <a:r>
              <a:rPr lang="es-ES" dirty="0" err="1"/>
              <a:t>Gallardo</a:t>
            </a:r>
            <a:r>
              <a:rPr lang="es-ES" dirty="0"/>
              <a:t> Sales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fr-FR" dirty="0"/>
              <a:t>Cloud Analytics Consultant en MDW</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1958</TotalTime>
  <Words>56</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Quicksand</vt:lpstr>
      <vt:lpstr>Arial</vt:lpstr>
      <vt:lpstr>Consolas</vt:lpstr>
      <vt:lpstr>Myriad Pro</vt:lpstr>
      <vt:lpstr>Segoe UI</vt:lpstr>
      <vt:lpstr>Lufga</vt:lpstr>
      <vt:lpstr>Wingdings</vt:lpstr>
      <vt:lpstr>White Template</vt:lpstr>
      <vt:lpstr>CorelDRAW</vt:lpstr>
      <vt:lpstr>PowerPoint Presentation</vt:lpstr>
      <vt:lpstr>Cómo la IA me ayuda a organizar mis facturas</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80</cp:revision>
  <dcterms:created xsi:type="dcterms:W3CDTF">2019-08-09T15:41:27Z</dcterms:created>
  <dcterms:modified xsi:type="dcterms:W3CDTF">2022-03-15T07:44:03Z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